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8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8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1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5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62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2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3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3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1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9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8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fif"/><Relationship Id="rId5" Type="http://schemas.openxmlformats.org/officeDocument/2006/relationships/image" Target="../media/image10.jfif"/><Relationship Id="rId4" Type="http://schemas.openxmlformats.org/officeDocument/2006/relationships/image" Target="../media/image9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5433" y="174576"/>
            <a:ext cx="10836567" cy="1123545"/>
          </a:xfrm>
        </p:spPr>
        <p:txBody>
          <a:bodyPr/>
          <a:lstStyle/>
          <a:p>
            <a:r>
              <a:rPr lang="es-ES" dirty="0" err="1" smtClean="0"/>
              <a:t>Interacció</a:t>
            </a:r>
            <a:r>
              <a:rPr lang="es-ES" dirty="0" smtClean="0"/>
              <a:t> i </a:t>
            </a:r>
            <a:r>
              <a:rPr lang="es-ES" dirty="0" err="1" smtClean="0"/>
              <a:t>Disseny</a:t>
            </a:r>
            <a:r>
              <a:rPr lang="es-ES" dirty="0" smtClean="0"/>
              <a:t> </a:t>
            </a:r>
            <a:r>
              <a:rPr lang="es-ES" dirty="0" err="1" smtClean="0"/>
              <a:t>d’Interfícies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54" y="5497415"/>
            <a:ext cx="10572000" cy="1657364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Eudald Garrofé				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Miquel </a:t>
            </a:r>
            <a:r>
              <a:rPr lang="es-ES" dirty="0" err="1">
                <a:solidFill>
                  <a:schemeClr val="tx1">
                    <a:lumMod val="65000"/>
                  </a:schemeClr>
                </a:solidFill>
              </a:rPr>
              <a:t>Suau</a:t>
            </a:r>
            <a:endParaRPr lang="es-E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65000"/>
                  </a:schemeClr>
                </a:solidFill>
              </a:rPr>
              <a:t>Bernat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tx1">
                    <a:lumMod val="65000"/>
                  </a:schemeClr>
                </a:solidFill>
              </a:rPr>
              <a:t>Casañas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				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 Jordi Pardo</a:t>
            </a:r>
          </a:p>
          <a:p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					</a:t>
            </a:r>
            <a:endParaRPr lang="es-ES" dirty="0"/>
          </a:p>
          <a:p>
            <a:endParaRPr lang="es-ES" dirty="0" smtClean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4" y="200527"/>
            <a:ext cx="1137700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085474" y="1312278"/>
            <a:ext cx="7716253" cy="2862322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Play </a:t>
            </a:r>
            <a:r>
              <a:rPr lang="es-ES" sz="3600" b="1" dirty="0" err="1" smtClean="0"/>
              <a:t>Testing</a:t>
            </a: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Recorrido Cognitivo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Evaluación Heurística</a:t>
            </a:r>
            <a:endParaRPr lang="es-ES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2" y="3531031"/>
            <a:ext cx="689810" cy="689810"/>
          </a:xfrm>
          <a:prstGeom prst="rect">
            <a:avLst/>
          </a:prstGeom>
        </p:spPr>
      </p:pic>
      <p:pic>
        <p:nvPicPr>
          <p:cNvPr id="8" name="Marcador de contenido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2" y="131227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840" y="2428531"/>
            <a:ext cx="633414" cy="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2050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C78A5EA7-B228-467A-882B-54E058556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2032875"/>
            <a:ext cx="4916505" cy="24582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E8FF4B-8681-436A-A0F4-18C9211E3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3877238"/>
            <a:ext cx="4916505" cy="24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5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6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6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73" y="4379411"/>
            <a:ext cx="3782451" cy="21276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54" y="2080272"/>
            <a:ext cx="3732578" cy="20995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18" y="4379410"/>
            <a:ext cx="3782451" cy="21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75" y="4482069"/>
            <a:ext cx="3762894" cy="2116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64" y="2118069"/>
            <a:ext cx="3762895" cy="2116628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11" name="Picture 2" descr="Image result for citm up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3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smtClean="0"/>
              <a:t>		</a:t>
            </a:r>
            <a:r>
              <a:rPr lang="es-ES" dirty="0" err="1" smtClean="0"/>
              <a:t>Evalaución</a:t>
            </a:r>
            <a:r>
              <a:rPr lang="es-ES" dirty="0" smtClean="0"/>
              <a:t> Heurística:			</a:t>
            </a:r>
            <a:r>
              <a:rPr lang="es-ES" sz="2400" dirty="0" smtClean="0"/>
              <a:t>Real </a:t>
            </a:r>
            <a:r>
              <a:rPr lang="es-ES" sz="2400" dirty="0" err="1" smtClean="0"/>
              <a:t>Gorilla</a:t>
            </a:r>
            <a:r>
              <a:rPr lang="es-ES" sz="2400" dirty="0" smtClean="0"/>
              <a:t> Simulator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/>
          <a:stretch/>
        </p:blipFill>
        <p:spPr>
          <a:xfrm>
            <a:off x="8621383" y="2248747"/>
            <a:ext cx="2969037" cy="1930221"/>
          </a:xfrm>
          <a:prstGeom prst="rect">
            <a:avLst/>
          </a:prstGeom>
        </p:spPr>
      </p:pic>
      <p:pic>
        <p:nvPicPr>
          <p:cNvPr id="7" name="Picture 14" descr="Image result for real gorilla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383" r="-431" b="-383"/>
          <a:stretch/>
        </p:blipFill>
        <p:spPr bwMode="auto">
          <a:xfrm>
            <a:off x="8617150" y="4390367"/>
            <a:ext cx="2973270" cy="2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54" y="4390367"/>
            <a:ext cx="3453899" cy="2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/>
          <a:stretch/>
        </p:blipFill>
        <p:spPr>
          <a:xfrm>
            <a:off x="5391417" y="2243462"/>
            <a:ext cx="2701825" cy="19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smtClean="0"/>
              <a:t>		</a:t>
            </a:r>
            <a:r>
              <a:rPr lang="es-ES" dirty="0" err="1" smtClean="0"/>
              <a:t>Evalaución</a:t>
            </a:r>
            <a:r>
              <a:rPr lang="es-ES" dirty="0" smtClean="0"/>
              <a:t> Heurística:			</a:t>
            </a:r>
            <a:r>
              <a:rPr lang="es-ES" sz="2400" dirty="0" smtClean="0"/>
              <a:t>Real </a:t>
            </a:r>
            <a:r>
              <a:rPr lang="es-ES" sz="2400" dirty="0" err="1" smtClean="0"/>
              <a:t>Gorilla</a:t>
            </a:r>
            <a:r>
              <a:rPr lang="es-ES" sz="2400" dirty="0" smtClean="0"/>
              <a:t> Simulator</a:t>
            </a:r>
            <a:endParaRPr lang="es-ES" sz="2400" dirty="0"/>
          </a:p>
        </p:txBody>
      </p:sp>
      <p:pic>
        <p:nvPicPr>
          <p:cNvPr id="6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24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102</TotalTime>
  <Words>12</Words>
  <Application>Microsoft Office PowerPoint</Application>
  <PresentationFormat>Panorámica</PresentationFormat>
  <Paragraphs>15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Courier New</vt:lpstr>
      <vt:lpstr>Wingdings 2</vt:lpstr>
      <vt:lpstr>Citable</vt:lpstr>
      <vt:lpstr>Interacció i Disseny d’Interfícies</vt:lpstr>
      <vt:lpstr> Play Testing:   President Simualtor Lite</vt:lpstr>
      <vt:lpstr> Play Testing:   President Simualtor Lite</vt:lpstr>
      <vt:lpstr> Recorrido Cognitivo:  Lines</vt:lpstr>
      <vt:lpstr> Recorrido Cognitivo:  Lines</vt:lpstr>
      <vt:lpstr>  Evalaución Heurística:   Real Gorilla Simulator</vt:lpstr>
      <vt:lpstr>  Evalaución Heurística:   Real Gorilla Simulator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Interacció i Disseny d’Interfícies</dc:title>
  <dc:creator>Eudald Garrofé Flix</dc:creator>
  <cp:lastModifiedBy>Eudald Garrofé Flix</cp:lastModifiedBy>
  <cp:revision>7</cp:revision>
  <dcterms:created xsi:type="dcterms:W3CDTF">2019-12-16T15:07:17Z</dcterms:created>
  <dcterms:modified xsi:type="dcterms:W3CDTF">2019-12-16T16:49:45Z</dcterms:modified>
</cp:coreProperties>
</file>